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63" r:id="rId4"/>
    <p:sldId id="260" r:id="rId5"/>
    <p:sldId id="258" r:id="rId6"/>
    <p:sldId id="264" r:id="rId7"/>
    <p:sldId id="265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347B9-94F1-4EA7-9784-24A109862E34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17194-8EED-4768-AE64-2DD4C7BF9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4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want projects to see themselves in a broader context than just one project at one institution or agency but rather a critical component to the success of the missions and goals set by institutions, state and local governments, their communities and school, foundations, industry, and national entities including the federal government.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17194-8EED-4768-AE64-2DD4C7BF9F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50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32B4-10F6-46D9-A253-862CE465E5E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5D29-2EEC-4D28-8765-B790591CFC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32B4-10F6-46D9-A253-862CE465E5E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5D29-2EEC-4D28-8765-B790591CFC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32B4-10F6-46D9-A253-862CE465E5E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5D29-2EEC-4D28-8765-B790591CFC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32B4-10F6-46D9-A253-862CE465E5E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5D29-2EEC-4D28-8765-B790591CFC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32B4-10F6-46D9-A253-862CE465E5E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5D29-2EEC-4D28-8765-B790591CFC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32B4-10F6-46D9-A253-862CE465E5E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5D29-2EEC-4D28-8765-B790591CFC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32B4-10F6-46D9-A253-862CE465E5E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5D29-2EEC-4D28-8765-B790591CFC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32B4-10F6-46D9-A253-862CE465E5E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5D29-2EEC-4D28-8765-B790591CFC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32B4-10F6-46D9-A253-862CE465E5E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5D29-2EEC-4D28-8765-B790591CFC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32B4-10F6-46D9-A253-862CE465E5E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B15D29-2EEC-4D28-8765-B790591CFC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32B4-10F6-46D9-A253-862CE465E5E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5D29-2EEC-4D28-8765-B790591CFC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F6B32B4-10F6-46D9-A253-862CE465E5E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9B15D29-2EEC-4D28-8765-B790591CFC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enet.us/coe_prod_imis/COE/Newsroom/Publications_and_Reports/COE/NAV_Newsroom/Publications_and_Reports.aspx?hkey=070d23cc-739f-47e5-8cb8-d8ed82f97d0a" TargetMode="External"/><Relationship Id="rId2" Type="http://schemas.openxmlformats.org/officeDocument/2006/relationships/hyperlink" Target="http://www.coenet.us/files/pubs_reports-The_TRIO_Media_Relations_Handbook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sl.org/research/telecommunications-and-information-technology/ncsl-50-state-searchable-bill-tracking-databases.aspx" TargetMode="External"/><Relationship Id="rId5" Type="http://schemas.openxmlformats.org/officeDocument/2006/relationships/hyperlink" Target="http://www.luminafoundation.org/goal_2025.html" TargetMode="External"/><Relationship Id="rId4" Type="http://schemas.openxmlformats.org/officeDocument/2006/relationships/hyperlink" Target="http://www.coenet.us/coe_prod_imis/COE/Issues/Bulletin_Board/COE/NAV_Issues/Bulletin_Board.aspx?hkey=a15a4459-c716-47fb-8bf8-4f342b0c4e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Making Your Project Indispensable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4447" y="2400261"/>
            <a:ext cx="6511131" cy="329259"/>
          </a:xfrm>
        </p:spPr>
        <p:txBody>
          <a:bodyPr>
            <a:noAutofit/>
          </a:bodyPr>
          <a:lstStyle/>
          <a:p>
            <a:r>
              <a:rPr lang="en-US" sz="2000" dirty="0" smtClean="0"/>
              <a:t>COE Staff</a:t>
            </a:r>
          </a:p>
          <a:p>
            <a:r>
              <a:rPr lang="en-US" sz="2000" dirty="0" smtClean="0"/>
              <a:t>2014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3901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TRIO as a Solution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President’s 2020 Goal – 1</a:t>
            </a:r>
            <a:r>
              <a:rPr lang="en-US" sz="2400" baseline="30000" dirty="0" smtClean="0">
                <a:solidFill>
                  <a:srgbClr val="0070C0"/>
                </a:solidFill>
              </a:rPr>
              <a:t>st</a:t>
            </a:r>
            <a:r>
              <a:rPr lang="en-US" sz="2400" dirty="0" smtClean="0">
                <a:solidFill>
                  <a:srgbClr val="0070C0"/>
                </a:solidFill>
              </a:rPr>
              <a:t> in the World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Foundations – Lumina’s Big Goal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States – Governors’ College Access and Completion agendas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Institutions Mission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Corporate – 60% of jobs in 2018 require post-secondary credential/currently U.S. at 40%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Community Goals – school system, justice system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388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pPr algn="ctr"/>
            <a:r>
              <a:rPr lang="en-US" sz="3600" dirty="0"/>
              <a:t>Discussion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860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are you currently doing to make your project indispensable?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2909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What kinds of data should you be using to show your project in indispensable?</a:t>
            </a:r>
          </a:p>
          <a:p>
            <a:pPr lvl="1"/>
            <a:r>
              <a:rPr lang="en-US" sz="3600" dirty="0" smtClean="0">
                <a:solidFill>
                  <a:srgbClr val="0070C0"/>
                </a:solidFill>
              </a:rPr>
              <a:t>High School Graduation</a:t>
            </a:r>
          </a:p>
          <a:p>
            <a:pPr lvl="1"/>
            <a:r>
              <a:rPr lang="en-US" sz="3600" dirty="0" smtClean="0">
                <a:solidFill>
                  <a:srgbClr val="0070C0"/>
                </a:solidFill>
              </a:rPr>
              <a:t>College Enrollment</a:t>
            </a:r>
          </a:p>
          <a:p>
            <a:pPr lvl="1"/>
            <a:r>
              <a:rPr lang="en-US" sz="3600" dirty="0" smtClean="0">
                <a:solidFill>
                  <a:srgbClr val="0070C0"/>
                </a:solidFill>
              </a:rPr>
              <a:t>Retention</a:t>
            </a:r>
          </a:p>
          <a:p>
            <a:pPr lvl="1"/>
            <a:r>
              <a:rPr lang="en-US" sz="3600" dirty="0" smtClean="0">
                <a:solidFill>
                  <a:srgbClr val="0070C0"/>
                </a:solidFill>
              </a:rPr>
              <a:t>Degree Attainment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5452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Communication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modes of communication should you be using to show your project is indispensable?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Newsletters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Social Media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Presentations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Meetings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Sitting on other committees/boards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206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What goals can be accomplished by making your project indispensable?</a:t>
            </a:r>
          </a:p>
          <a:p>
            <a:pPr lvl="1"/>
            <a:r>
              <a:rPr lang="en-US" sz="2800" b="1" dirty="0">
                <a:solidFill>
                  <a:srgbClr val="0070C0"/>
                </a:solidFill>
              </a:rPr>
              <a:t>Serve more students</a:t>
            </a:r>
          </a:p>
          <a:p>
            <a:pPr lvl="1"/>
            <a:r>
              <a:rPr lang="en-US" sz="2800" b="1" dirty="0">
                <a:solidFill>
                  <a:srgbClr val="0070C0"/>
                </a:solidFill>
              </a:rPr>
              <a:t>Open up additional funding streams</a:t>
            </a:r>
          </a:p>
          <a:p>
            <a:pPr lvl="1"/>
            <a:r>
              <a:rPr lang="en-US" sz="2800" b="1" dirty="0">
                <a:solidFill>
                  <a:srgbClr val="0070C0"/>
                </a:solidFill>
              </a:rPr>
              <a:t>Create collaborations</a:t>
            </a:r>
          </a:p>
          <a:p>
            <a:pPr lvl="1"/>
            <a:r>
              <a:rPr lang="en-US" sz="2800" b="1" dirty="0">
                <a:solidFill>
                  <a:srgbClr val="0070C0"/>
                </a:solidFill>
              </a:rPr>
              <a:t>Better position at your institution </a:t>
            </a:r>
          </a:p>
        </p:txBody>
      </p:sp>
    </p:spTree>
    <p:extLst>
      <p:ext uri="{BB962C8B-B14F-4D97-AF65-F5344CB8AC3E}">
        <p14:creationId xmlns:p14="http://schemas.microsoft.com/office/powerpoint/2010/main" val="3593019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Action Plan </a:t>
            </a:r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02862"/>
            <a:ext cx="8229600" cy="544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3584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Resources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000" dirty="0" smtClean="0"/>
              <a:t>Your Institution’s Mission Statement</a:t>
            </a:r>
          </a:p>
          <a:p>
            <a:r>
              <a:rPr lang="en-US" sz="2000" dirty="0" smtClean="0"/>
              <a:t>COE Media Toolkit</a:t>
            </a:r>
          </a:p>
          <a:p>
            <a:pPr lvl="1"/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www.coenet.us/files/pubs_reports-The_TRIO_Media_Relations_Handbook.pdf</a:t>
            </a:r>
            <a:r>
              <a:rPr lang="en-US" sz="1600" dirty="0" smtClean="0"/>
              <a:t>  </a:t>
            </a:r>
            <a:endParaRPr lang="en-US" sz="1600" dirty="0"/>
          </a:p>
          <a:p>
            <a:r>
              <a:rPr lang="en-US" sz="2000" dirty="0" smtClean="0"/>
              <a:t>COE Publications and Reports</a:t>
            </a:r>
          </a:p>
          <a:p>
            <a:pPr lvl="1"/>
            <a:r>
              <a:rPr lang="en-US" sz="1600" dirty="0">
                <a:hlinkClick r:id="rId3"/>
              </a:rPr>
              <a:t>http://www.coenet.us/coe_prod_imis/COE/Newsroom/Publications_and_Reports/COE/NAV_Newsroom/Publications_and_Reports.aspx?hkey=070d23cc-739f-47e5-8cb8-d8ed82f97d0a</a:t>
            </a:r>
            <a:r>
              <a:rPr lang="en-US" sz="1600" dirty="0"/>
              <a:t> </a:t>
            </a:r>
          </a:p>
          <a:p>
            <a:r>
              <a:rPr lang="en-US" sz="2000" dirty="0" smtClean="0"/>
              <a:t>COE Bulletin Board</a:t>
            </a:r>
          </a:p>
          <a:p>
            <a:pPr lvl="1"/>
            <a:r>
              <a:rPr lang="en-US" sz="1600" dirty="0" smtClean="0">
                <a:hlinkClick r:id="rId4"/>
              </a:rPr>
              <a:t>http://www.coenet.us/coe_prod_imis/COE/Issues/Bulletin_Board/COE/NAV_Issues/Bulletin_Board.aspx?hkey=a15a4459-c716-47fb-8bf8-4f342b0c4e50</a:t>
            </a:r>
            <a:r>
              <a:rPr lang="en-US" sz="1600" dirty="0" smtClean="0"/>
              <a:t> </a:t>
            </a:r>
          </a:p>
          <a:p>
            <a:r>
              <a:rPr lang="en-US" sz="2000" dirty="0" smtClean="0"/>
              <a:t>Lumina Big Goal </a:t>
            </a:r>
          </a:p>
          <a:p>
            <a:pPr lvl="1"/>
            <a:r>
              <a:rPr lang="en-US" sz="1600" dirty="0" smtClean="0">
                <a:hlinkClick r:id="rId5"/>
              </a:rPr>
              <a:t>http://www.luminafoundation.org/goal_2025.html</a:t>
            </a:r>
            <a:r>
              <a:rPr lang="en-US" sz="1600" dirty="0" smtClean="0"/>
              <a:t> </a:t>
            </a:r>
          </a:p>
          <a:p>
            <a:r>
              <a:rPr lang="en-US" sz="2000" dirty="0" smtClean="0"/>
              <a:t>State Policy Tracking </a:t>
            </a:r>
          </a:p>
          <a:p>
            <a:pPr lvl="1"/>
            <a:r>
              <a:rPr lang="en-US" sz="1600" dirty="0" smtClean="0"/>
              <a:t> </a:t>
            </a:r>
            <a:r>
              <a:rPr lang="en-US" sz="1600" dirty="0" smtClean="0">
                <a:hlinkClick r:id="rId6"/>
              </a:rPr>
              <a:t>http://www.ncsl.org/research/telecommunications-and-information-technology/ncsl-50-state-searchable-bill-tracking-databases.aspx</a:t>
            </a:r>
            <a:r>
              <a:rPr lang="en-US" sz="1600" dirty="0" smtClean="0"/>
              <a:t>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7552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</TotalTime>
  <Words>245</Words>
  <Application>Microsoft Office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Making Your Project Indispensable</vt:lpstr>
      <vt:lpstr>TRIO as a Solution </vt:lpstr>
      <vt:lpstr>Discussion</vt:lpstr>
      <vt:lpstr>Data</vt:lpstr>
      <vt:lpstr>Communication </vt:lpstr>
      <vt:lpstr>Goals</vt:lpstr>
      <vt:lpstr>Action Plan </vt:lpstr>
      <vt:lpstr>Resources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Your Project Indispensable</dc:title>
  <dc:creator>Heath Alexander</dc:creator>
  <cp:lastModifiedBy>Ricardo Marmolejo</cp:lastModifiedBy>
  <cp:revision>6</cp:revision>
  <dcterms:created xsi:type="dcterms:W3CDTF">2014-09-17T15:57:45Z</dcterms:created>
  <dcterms:modified xsi:type="dcterms:W3CDTF">2014-10-27T17:55:44Z</dcterms:modified>
</cp:coreProperties>
</file>